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ajdhani SemiBold"/>
      <p:regular r:id="rId22"/>
      <p:bold r:id="rId23"/>
    </p:embeddedFont>
    <p:embeddedFont>
      <p:font typeface="Open Sans SemiBold"/>
      <p:regular r:id="rId24"/>
      <p:bold r:id="rId25"/>
      <p:italic r:id="rId26"/>
      <p:boldItalic r:id="rId27"/>
    </p:embeddedFont>
    <p:embeddedFont>
      <p:font typeface="Rajdhani Medium"/>
      <p:regular r:id="rId28"/>
      <p:bold r:id="rId29"/>
    </p:embeddedFont>
    <p:embeddedFont>
      <p:font typeface="Rajdhani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jdhani-bold.fntdata"/><Relationship Id="rId30" Type="http://schemas.openxmlformats.org/officeDocument/2006/relationships/font" Target="fonts/Rajdhani-regular.fntdata"/><Relationship Id="rId33" Type="http://schemas.openxmlformats.org/officeDocument/2006/relationships/font" Target="fonts/OpenSans-bold.fntdata"/><Relationship Id="rId32" Type="http://schemas.openxmlformats.org/officeDocument/2006/relationships/font" Target="fonts/OpenSans-regular.fntdata"/><Relationship Id="rId35" Type="http://schemas.openxmlformats.org/officeDocument/2006/relationships/font" Target="fonts/OpenSans-boldItalic.fntdata"/><Relationship Id="rId34" Type="http://schemas.openxmlformats.org/officeDocument/2006/relationships/font" Target="fonts/OpenSans-italic.fntdata"/><Relationship Id="rId20" Type="http://schemas.openxmlformats.org/officeDocument/2006/relationships/font" Target="fonts/Raleway-italic.fntdata"/><Relationship Id="rId22" Type="http://schemas.openxmlformats.org/officeDocument/2006/relationships/font" Target="fonts/RajdhaniSemiBold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OpenSansSemiBold-regular.fntdata"/><Relationship Id="rId23" Type="http://schemas.openxmlformats.org/officeDocument/2006/relationships/font" Target="fonts/RajdhaniSemiBold-bold.fntdata"/><Relationship Id="rId26" Type="http://schemas.openxmlformats.org/officeDocument/2006/relationships/font" Target="fonts/OpenSansSemiBold-italic.fntdata"/><Relationship Id="rId25" Type="http://schemas.openxmlformats.org/officeDocument/2006/relationships/font" Target="fonts/OpenSansSemiBold-bold.fntdata"/><Relationship Id="rId28" Type="http://schemas.openxmlformats.org/officeDocument/2006/relationships/font" Target="fonts/RajdhaniMedium-regular.fntdata"/><Relationship Id="rId27" Type="http://schemas.openxmlformats.org/officeDocument/2006/relationships/font" Target="fonts/OpenSansSemiBold-boldItalic.fntdata"/><Relationship Id="rId29" Type="http://schemas.openxmlformats.org/officeDocument/2006/relationships/font" Target="fonts/Rajdhani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d6cb0b7fe_0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9d6cb0b7fe_0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ac03557a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ac03557a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ac03557a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ac03557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ac03557a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ac03557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9d6cb0b7fe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9d6cb0b7fe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d6cb0b7fe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d6cb0b7fe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7f7ae61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77f7ae61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ac03557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ac03557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ac03557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ac03557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ac03557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ac03557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ac03557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9ac03557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ac03557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ac03557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1" name="Google Shape;171;p11"/>
          <p:cNvSpPr txBox="1"/>
          <p:nvPr>
            <p:ph idx="1" type="subTitle"/>
          </p:nvPr>
        </p:nvSpPr>
        <p:spPr>
          <a:xfrm>
            <a:off x="3446250" y="4778625"/>
            <a:ext cx="3232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72" name="Google Shape;172;p11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3" name="Google Shape;173;p11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1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b="18857" l="0" r="0" t="0"/>
          <a:stretch/>
        </p:blipFill>
        <p:spPr>
          <a:xfrm>
            <a:off x="0" y="1438774"/>
            <a:ext cx="3508401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16"/>
          <p:cNvSpPr txBox="1"/>
          <p:nvPr>
            <p:ph type="title"/>
          </p:nvPr>
        </p:nvSpPr>
        <p:spPr>
          <a:xfrm>
            <a:off x="4583050" y="975925"/>
            <a:ext cx="419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1" type="body"/>
          </p:nvPr>
        </p:nvSpPr>
        <p:spPr>
          <a:xfrm>
            <a:off x="4594150" y="2009400"/>
            <a:ext cx="41766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2" type="title"/>
          </p:nvPr>
        </p:nvSpPr>
        <p:spPr>
          <a:xfrm>
            <a:off x="4594150" y="3680875"/>
            <a:ext cx="417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197" name="Google Shape;1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>
            <p:ph idx="3"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4" type="title"/>
          </p:nvPr>
        </p:nvSpPr>
        <p:spPr>
          <a:xfrm>
            <a:off x="1718725" y="3680875"/>
            <a:ext cx="136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16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/>
          <p:nvPr/>
        </p:nvSpPr>
        <p:spPr>
          <a:xfrm>
            <a:off x="-5050" y="3606300"/>
            <a:ext cx="9149100" cy="15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-5050" y="0"/>
            <a:ext cx="914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18" name="Google Shape;18;p3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7387164" y="423892"/>
            <a:ext cx="1287793" cy="772678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3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-5050" y="-56900"/>
            <a:ext cx="9149100" cy="19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0" name="Google Shape;230;p22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idx="7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8" type="subTitle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8" name="Google Shape;238;p22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2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2" name="Google Shape;242;p22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6" name="Google Shape;246;p22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19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0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1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0" name="Google Shape;250;p22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5000" y="1272626"/>
            <a:ext cx="9148994" cy="387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7" name="Google Shape;257;p24"/>
          <p:cNvSpPr txBox="1"/>
          <p:nvPr>
            <p:ph idx="2" type="title"/>
          </p:nvPr>
        </p:nvSpPr>
        <p:spPr>
          <a:xfrm>
            <a:off x="1060525" y="378625"/>
            <a:ext cx="4747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4"/>
          <p:cNvSpPr txBox="1"/>
          <p:nvPr>
            <p:ph idx="3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4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24"/>
          <p:cNvSpPr txBox="1"/>
          <p:nvPr>
            <p:ph idx="5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4" name="Google Shape;264;p24"/>
          <p:cNvSpPr txBox="1"/>
          <p:nvPr>
            <p:ph idx="6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5" name="Google Shape;265;p24"/>
          <p:cNvSpPr txBox="1"/>
          <p:nvPr>
            <p:ph idx="7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8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7" name="Google Shape;267;p24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0" name="Google Shape;270;p2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271" name="Google Shape;271;p2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p25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 SemiBold"/>
              <a:buNone/>
              <a:defRPr i="0" u="none" cap="none" strike="noStrike">
                <a:solidFill>
                  <a:srgbClr val="0C0C0C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2">
  <p:cSld name="Númera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3000"/>
              <a:buFont typeface="Open Sans"/>
              <a:buNone/>
              <a:defRPr b="1" i="0" sz="3000" u="none" cap="none" strike="noStrike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Open Sans"/>
              <a:buNone/>
              <a:defRPr b="1" sz="30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3" name="Google Shape;303;p26"/>
          <p:cNvSpPr txBox="1"/>
          <p:nvPr>
            <p:ph idx="2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b="1" i="0" sz="6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4" name="Google Shape;304;p26"/>
          <p:cNvSpPr txBox="1"/>
          <p:nvPr>
            <p:ph idx="3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5" name="Google Shape;305;p26"/>
          <p:cNvSpPr txBox="1"/>
          <p:nvPr>
            <p:ph idx="4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6" name="Google Shape;306;p26"/>
          <p:cNvSpPr txBox="1"/>
          <p:nvPr>
            <p:ph idx="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b="1" i="0" sz="6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7" name="Google Shape;307;p26"/>
          <p:cNvSpPr txBox="1"/>
          <p:nvPr>
            <p:ph idx="6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b="1" i="0" sz="6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8" name="Google Shape;308;p26"/>
          <p:cNvSpPr txBox="1"/>
          <p:nvPr>
            <p:ph idx="7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idx="8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1" type="subTitle"/>
          </p:nvPr>
        </p:nvSpPr>
        <p:spPr>
          <a:xfrm>
            <a:off x="1407350" y="2302789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9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13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26"/>
          <p:cNvSpPr txBox="1"/>
          <p:nvPr>
            <p:ph idx="1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15" type="subTitle"/>
          </p:nvPr>
        </p:nvSpPr>
        <p:spPr>
          <a:xfrm>
            <a:off x="3986225" y="2302789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5" name="Google Shape;315;p26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7" name="Google Shape;317;p26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8" name="Google Shape;318;p26"/>
          <p:cNvSpPr txBox="1"/>
          <p:nvPr>
            <p:ph idx="18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19" type="subTitle"/>
          </p:nvPr>
        </p:nvSpPr>
        <p:spPr>
          <a:xfrm>
            <a:off x="6666750" y="2302789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0" name="Google Shape;320;p26"/>
          <p:cNvSpPr txBox="1"/>
          <p:nvPr>
            <p:ph idx="20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None/>
              <a:defRPr b="1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1" name="Google Shape;321;p26"/>
          <p:cNvSpPr txBox="1"/>
          <p:nvPr>
            <p:ph idx="21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1">
  <p:cSld name="Texto y descrip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>
            <p:ph type="title"/>
          </p:nvPr>
        </p:nvSpPr>
        <p:spPr>
          <a:xfrm>
            <a:off x="256500" y="141725"/>
            <a:ext cx="6810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i="0" sz="2400" u="none" cap="none" strike="noStrike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4"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8"/>
          <p:cNvGrpSpPr/>
          <p:nvPr/>
        </p:nvGrpSpPr>
        <p:grpSpPr>
          <a:xfrm>
            <a:off x="2105246" y="1"/>
            <a:ext cx="7038765" cy="5138761"/>
            <a:chOff x="3388636" y="43347"/>
            <a:chExt cx="5755327" cy="4201767"/>
          </a:xfrm>
        </p:grpSpPr>
        <p:sp>
          <p:nvSpPr>
            <p:cNvPr id="328" name="Google Shape;328;p28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0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8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8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8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54" name="Google Shape;454;p28"/>
          <p:cNvSpPr txBox="1"/>
          <p:nvPr>
            <p:ph idx="12" type="sldNum"/>
          </p:nvPr>
        </p:nvSpPr>
        <p:spPr>
          <a:xfrm>
            <a:off x="8472458" y="470655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5"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29"/>
          <p:cNvCxnSpPr/>
          <p:nvPr/>
        </p:nvCxnSpPr>
        <p:spPr>
          <a:xfrm>
            <a:off x="858825" y="549150"/>
            <a:ext cx="741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8" name="Google Shape;458;p29"/>
          <p:cNvCxnSpPr/>
          <p:nvPr/>
        </p:nvCxnSpPr>
        <p:spPr>
          <a:xfrm>
            <a:off x="863850" y="4594350"/>
            <a:ext cx="7416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29"/>
          <p:cNvSpPr txBox="1"/>
          <p:nvPr>
            <p:ph idx="1" type="body"/>
          </p:nvPr>
        </p:nvSpPr>
        <p:spPr>
          <a:xfrm>
            <a:off x="814025" y="945000"/>
            <a:ext cx="7515900" cy="3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indent="-3556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556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4pPr>
            <a:lvl5pPr indent="-3556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>
                <a:solidFill>
                  <a:schemeClr val="lt1"/>
                </a:solidFill>
              </a:defRPr>
            </a:lvl5pPr>
            <a:lvl6pPr indent="-3556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6pPr>
            <a:lvl7pPr indent="-3556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7pPr>
            <a:lvl8pPr indent="-3556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8pPr>
            <a:lvl9pPr indent="-3556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 1">
  <p:cSld name="Linea del tiemp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125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3" name="Google Shape;463;p30"/>
          <p:cNvSpPr txBox="1"/>
          <p:nvPr>
            <p:ph type="title"/>
          </p:nvPr>
        </p:nvSpPr>
        <p:spPr>
          <a:xfrm>
            <a:off x="256500" y="141725"/>
            <a:ext cx="6810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i="0" sz="2400" u="none" cap="none" strike="noStrike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93"/>
              </a:buClr>
              <a:buSzPts val="2400"/>
              <a:buFont typeface="Open Sans"/>
              <a:buNone/>
              <a:defRPr b="1" sz="2400">
                <a:solidFill>
                  <a:srgbClr val="004A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7463376" y="318264"/>
            <a:ext cx="1128932" cy="878035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oogle Shape;50;p4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51" name="Google Shape;51;p4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1">
  <p:cSld name="Cier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i="0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6" name="Google Shape;466;p31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7" name="Google Shape;467;p31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 SemiBold"/>
              <a:buNone/>
              <a:defRPr i="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Footer">
  <p:cSld name="1_Title and Footer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33"/>
          <p:cNvSpPr txBox="1"/>
          <p:nvPr>
            <p:ph idx="10" type="dt"/>
          </p:nvPr>
        </p:nvSpPr>
        <p:spPr>
          <a:xfrm>
            <a:off x="457200" y="625030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4" name="Google Shape;474;p33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175" lIns="88375" spcFirstLastPara="1" rIns="88375" wrap="square" tIns="441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Footer 1">
  <p:cSld name="1_Title and Footer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34"/>
          <p:cNvSpPr txBox="1"/>
          <p:nvPr>
            <p:ph idx="10" type="dt"/>
          </p:nvPr>
        </p:nvSpPr>
        <p:spPr>
          <a:xfrm>
            <a:off x="457200" y="625030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34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175" lIns="88375" spcFirstLastPara="1" rIns="88375" wrap="square" tIns="441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">
  <p:cSld name="Title and Footer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5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81" name="Google Shape;481;p35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35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 Slide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88" name="Google Shape;488;p37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37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37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1" name="Google Shape;491;p37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1">
  <p:cSld name="Title and Footer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94" name="Google Shape;494;p38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38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0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99" name="Google Shape;499;p40"/>
          <p:cNvSpPr txBox="1"/>
          <p:nvPr>
            <p:ph idx="1" type="body"/>
          </p:nvPr>
        </p:nvSpPr>
        <p:spPr>
          <a:xfrm>
            <a:off x="457200" y="104023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40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40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5"/>
          <p:cNvGrpSpPr/>
          <p:nvPr/>
        </p:nvGrpSpPr>
        <p:grpSpPr>
          <a:xfrm>
            <a:off x="7436056" y="294751"/>
            <a:ext cx="1190011" cy="1030966"/>
            <a:chOff x="4180903" y="3817858"/>
            <a:chExt cx="478897" cy="414909"/>
          </a:xfrm>
        </p:grpSpPr>
        <p:sp>
          <p:nvSpPr>
            <p:cNvPr id="81" name="Google Shape;81;p5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" name="Google Shape;83;p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85" name="Google Shape;85;p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" name="Google Shape;112;p5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/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41"/>
          <p:cNvSpPr txBox="1"/>
          <p:nvPr>
            <p:ph idx="1" type="body"/>
          </p:nvPr>
        </p:nvSpPr>
        <p:spPr>
          <a:xfrm>
            <a:off x="457200" y="104023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p41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41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2">
  <p:cSld name="Blank Slide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2">
  <p:cSld name="Title and Footer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12" name="Google Shape;512;p43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3" name="Google Shape;513;p43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3">
  <p:cSld name="Blank Slide_3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19" name="Google Shape;519;p45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45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45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2" name="Google Shape;522;p45"/>
          <p:cNvSpPr/>
          <p:nvPr/>
        </p:nvSpPr>
        <p:spPr>
          <a:xfrm>
            <a:off x="301037" y="498590"/>
            <a:ext cx="85419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TITLE_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b="1" i="0" sz="4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4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46"/>
          <p:cNvSpPr txBox="1"/>
          <p:nvPr>
            <p:ph idx="10" type="dt"/>
          </p:nvPr>
        </p:nvSpPr>
        <p:spPr>
          <a:xfrm>
            <a:off x="0" y="0"/>
            <a:ext cx="30000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46"/>
          <p:cNvSpPr txBox="1"/>
          <p:nvPr>
            <p:ph idx="11" type="ftr"/>
          </p:nvPr>
        </p:nvSpPr>
        <p:spPr>
          <a:xfrm>
            <a:off x="0" y="0"/>
            <a:ext cx="30000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46"/>
          <p:cNvSpPr txBox="1"/>
          <p:nvPr>
            <p:ph idx="12" type="sldNum"/>
          </p:nvPr>
        </p:nvSpPr>
        <p:spPr>
          <a:xfrm>
            <a:off x="6543792" y="4769195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4">
  <p:cSld name="Blank Slide_4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3">
  <p:cSld name="Title and Footer_3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34" name="Google Shape;534;p48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48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5">
  <p:cSld name="Blank Slide_5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8" name="Google Shape;538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BLANK_3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0"/>
          <p:cNvSpPr txBox="1"/>
          <p:nvPr>
            <p:ph idx="12" type="sldNum"/>
          </p:nvPr>
        </p:nvSpPr>
        <p:spPr>
          <a:xfrm>
            <a:off x="6543792" y="4769194"/>
            <a:ext cx="21336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SLIDE</a:t>
            </a:r>
            <a:fld id="{00000000-1234-1234-1234-123412341234}" type="slidenum">
              <a:rPr lang="es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Copyright® 2010 Crystal Solutions S..A All rights reserved.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5" name="Google Shape;115;p6"/>
          <p:cNvGrpSpPr/>
          <p:nvPr/>
        </p:nvGrpSpPr>
        <p:grpSpPr>
          <a:xfrm>
            <a:off x="6911074" y="306366"/>
            <a:ext cx="1845630" cy="435052"/>
            <a:chOff x="363193" y="1700338"/>
            <a:chExt cx="2196917" cy="517858"/>
          </a:xfrm>
        </p:grpSpPr>
        <p:sp>
          <p:nvSpPr>
            <p:cNvPr id="116" name="Google Shape;116;p6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2">
            <a:alphaModFix/>
          </a:blip>
          <a:srcRect b="0" l="8208" r="5293" t="0"/>
          <a:stretch/>
        </p:blipFill>
        <p:spPr>
          <a:xfrm>
            <a:off x="152400" y="1594525"/>
            <a:ext cx="2789475" cy="1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4">
  <p:cSld name="Title and Footer_4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43" name="Google Shape;543;p51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4" name="Google Shape;544;p51"/>
          <p:cNvSpPr txBox="1"/>
          <p:nvPr>
            <p:ph idx="12" type="sldNum"/>
          </p:nvPr>
        </p:nvSpPr>
        <p:spPr>
          <a:xfrm>
            <a:off x="6553200" y="4723819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274478" cy="228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308" y="1368214"/>
            <a:ext cx="1849617" cy="211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36346" y="1368214"/>
            <a:ext cx="1849617" cy="211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00359"/>
            <a:ext cx="1849617" cy="211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4644"/>
            <a:ext cx="1849617" cy="211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2586"/>
            <a:ext cx="1117546" cy="127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2565132" cy="70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9947" y="4094281"/>
            <a:ext cx="979270" cy="111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17682" y="4094282"/>
            <a:ext cx="979270" cy="111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"/>
          <p:cNvSpPr/>
          <p:nvPr>
            <p:ph idx="2" type="pic"/>
          </p:nvPr>
        </p:nvSpPr>
        <p:spPr>
          <a:xfrm>
            <a:off x="410728" y="1131377"/>
            <a:ext cx="8333100" cy="236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405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59" name="Google Shape;55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2267"/>
            <a:ext cx="777707" cy="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785092" cy="49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66293" y="4162426"/>
            <a:ext cx="777707" cy="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358908" y="4650134"/>
            <a:ext cx="1785092" cy="49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6"/>
          <p:cNvSpPr/>
          <p:nvPr/>
        </p:nvSpPr>
        <p:spPr>
          <a:xfrm rot="2700000">
            <a:off x="406299" y="-1731964"/>
            <a:ext cx="3525541" cy="4111659"/>
          </a:xfrm>
          <a:custGeom>
            <a:rect b="b" l="l" r="r" t="t"/>
            <a:pathLst>
              <a:path extrusionOk="0" h="5485626" w="4703649">
                <a:moveTo>
                  <a:pt x="0" y="4480780"/>
                </a:moveTo>
                <a:lnTo>
                  <a:pt x="4480781" y="0"/>
                </a:lnTo>
                <a:lnTo>
                  <a:pt x="4552105" y="14399"/>
                </a:lnTo>
                <a:cubicBezTo>
                  <a:pt x="4641161" y="52067"/>
                  <a:pt x="4703649" y="140249"/>
                  <a:pt x="4703649" y="243026"/>
                </a:cubicBezTo>
                <a:lnTo>
                  <a:pt x="4703649" y="5237500"/>
                </a:lnTo>
                <a:cubicBezTo>
                  <a:pt x="4703649" y="5374536"/>
                  <a:pt x="4592559" y="5485626"/>
                  <a:pt x="4455523" y="5485626"/>
                </a:cubicBezTo>
                <a:lnTo>
                  <a:pt x="1004845" y="548562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6"/>
          <p:cNvSpPr/>
          <p:nvPr/>
        </p:nvSpPr>
        <p:spPr>
          <a:xfrm rot="2700000">
            <a:off x="-1667055" y="2799556"/>
            <a:ext cx="5017118" cy="2636987"/>
          </a:xfrm>
          <a:custGeom>
            <a:rect b="b" l="l" r="r" t="t"/>
            <a:pathLst>
              <a:path extrusionOk="0" h="3518173" w="6693657">
                <a:moveTo>
                  <a:pt x="0" y="0"/>
                </a:moveTo>
                <a:lnTo>
                  <a:pt x="6482758" y="0"/>
                </a:lnTo>
                <a:cubicBezTo>
                  <a:pt x="6599234" y="0"/>
                  <a:pt x="6693657" y="94423"/>
                  <a:pt x="6693657" y="210899"/>
                </a:cubicBezTo>
                <a:lnTo>
                  <a:pt x="6693657" y="342690"/>
                </a:lnTo>
                <a:lnTo>
                  <a:pt x="3518174" y="3518173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0000">
            <a:off x="2149588" y="1642795"/>
            <a:ext cx="1695824" cy="30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2267"/>
            <a:ext cx="777707" cy="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785092" cy="49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366292" y="92267"/>
            <a:ext cx="777707" cy="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358907" y="1"/>
            <a:ext cx="1785092" cy="49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/>
          <p:nvPr>
            <p:ph idx="2" type="pic"/>
          </p:nvPr>
        </p:nvSpPr>
        <p:spPr>
          <a:xfrm>
            <a:off x="1197459" y="8763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4" name="Google Shape;574;p58"/>
          <p:cNvSpPr/>
          <p:nvPr>
            <p:ph idx="3" type="pic"/>
          </p:nvPr>
        </p:nvSpPr>
        <p:spPr>
          <a:xfrm>
            <a:off x="1197459" y="29718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58"/>
          <p:cNvSpPr/>
          <p:nvPr>
            <p:ph idx="4" type="pic"/>
          </p:nvPr>
        </p:nvSpPr>
        <p:spPr>
          <a:xfrm>
            <a:off x="4902684" y="8763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58"/>
          <p:cNvSpPr/>
          <p:nvPr>
            <p:ph idx="5" type="pic"/>
          </p:nvPr>
        </p:nvSpPr>
        <p:spPr>
          <a:xfrm>
            <a:off x="4902684" y="2971800"/>
            <a:ext cx="1447800" cy="144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7" name="Google Shape;5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8026454" y="132586"/>
            <a:ext cx="1117546" cy="127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578866" y="1"/>
            <a:ext cx="2565132" cy="70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9947" y="4094281"/>
            <a:ext cx="979270" cy="111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817682" y="4094282"/>
            <a:ext cx="979270" cy="111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094781" y="-69946"/>
            <a:ext cx="979270" cy="111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7347047" y="-69947"/>
            <a:ext cx="979270" cy="111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2267"/>
            <a:ext cx="777707" cy="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"/>
            <a:ext cx="1785092" cy="49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366293" y="4162426"/>
            <a:ext cx="777707" cy="88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7358908" y="4650134"/>
            <a:ext cx="1785092" cy="49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2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9" name="Google Shape;149;p7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3" name="Google Shape;153;p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4" name="Google Shape;154;p8"/>
          <p:cNvSpPr txBox="1"/>
          <p:nvPr>
            <p:ph idx="2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2" type="body"/>
          </p:nvPr>
        </p:nvSpPr>
        <p:spPr>
          <a:xfrm>
            <a:off x="3704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body"/>
          </p:nvPr>
        </p:nvSpPr>
        <p:spPr>
          <a:xfrm>
            <a:off x="5056225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5" name="Google Shape;165;p10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6" name="Google Shape;166;p10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28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/>
          <p:nvPr>
            <p:ph type="title"/>
          </p:nvPr>
        </p:nvSpPr>
        <p:spPr>
          <a:xfrm>
            <a:off x="5233225" y="2879500"/>
            <a:ext cx="33972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</a:t>
            </a:r>
            <a:r>
              <a:rPr lang="es"/>
              <a:t> de Clustering</a:t>
            </a:r>
            <a:endParaRPr/>
          </a:p>
        </p:txBody>
      </p:sp>
      <p:sp>
        <p:nvSpPr>
          <p:cNvPr id="594" name="Google Shape;594;p61"/>
          <p:cNvSpPr txBox="1"/>
          <p:nvPr>
            <p:ph idx="1" type="subTitle"/>
          </p:nvPr>
        </p:nvSpPr>
        <p:spPr>
          <a:xfrm>
            <a:off x="4869925" y="1678350"/>
            <a:ext cx="3760500" cy="11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Customer Analytics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4" name="Google Shape;654;p7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Anexo</a:t>
            </a:r>
            <a:endParaRPr/>
          </a:p>
        </p:txBody>
      </p:sp>
      <p:sp>
        <p:nvSpPr>
          <p:cNvPr id="656" name="Google Shape;656;p70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Al realizar el clustering debe seleccionar: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-"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Dimensión con máximo nivel de detalle: Email.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-"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Métricas:  Yearly Amount Spent, Length of Membership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Los 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gráficos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 iniciales para realizar el 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análisis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 de clustering puede ser o una tabla o un 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gráfico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 de dispersión.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1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2" name="Google Shape;662;p71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Anexo</a:t>
            </a:r>
            <a:endParaRPr/>
          </a:p>
        </p:txBody>
      </p:sp>
      <p:sp>
        <p:nvSpPr>
          <p:cNvPr id="664" name="Google Shape;664;p71"/>
          <p:cNvSpPr txBox="1"/>
          <p:nvPr/>
        </p:nvSpPr>
        <p:spPr>
          <a:xfrm>
            <a:off x="559500" y="1324775"/>
            <a:ext cx="7704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Ejemplo: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5" name="Google Shape;6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50" y="1324771"/>
            <a:ext cx="5639850" cy="30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1" name="Google Shape;671;p7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Anexo</a:t>
            </a:r>
            <a:endParaRPr/>
          </a:p>
        </p:txBody>
      </p:sp>
      <p:sp>
        <p:nvSpPr>
          <p:cNvPr id="673" name="Google Shape;673;p72"/>
          <p:cNvSpPr txBox="1"/>
          <p:nvPr/>
        </p:nvSpPr>
        <p:spPr>
          <a:xfrm>
            <a:off x="559500" y="1324775"/>
            <a:ext cx="7704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Ejemplo: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4" name="Google Shape;6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221" y="1290096"/>
            <a:ext cx="5771076" cy="33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 txBox="1"/>
          <p:nvPr>
            <p:ph type="title"/>
          </p:nvPr>
        </p:nvSpPr>
        <p:spPr>
          <a:xfrm>
            <a:off x="3717325" y="988675"/>
            <a:ext cx="50397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3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</a:t>
            </a:r>
            <a:r>
              <a:rPr lang="es"/>
              <a:t>Desafío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4"/>
          <p:cNvSpPr txBox="1"/>
          <p:nvPr/>
        </p:nvSpPr>
        <p:spPr>
          <a:xfrm>
            <a:off x="366150" y="1500175"/>
            <a:ext cx="84117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●"/>
            </a:pP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Les brindan un dataset con información de los clientes y su comportamiento dentro de la plataforma online de una empresa que trabaja tanto con una aplicación de celular y una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página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web.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●"/>
            </a:pP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Les piden que realicen un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análisis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exploratorio sobre los datos para detectar posibles segmentos de clientes.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●"/>
            </a:pP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La técnica que le recomiendan es la de Clustering y le dejan la posibilidad de realizarlo en Tableau o PowerBI.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610" name="Google Shape;610;p64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4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Caso de estudio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Los datos con los que cuentan son: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Email: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identificador del cliente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Avatar (opcional):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Nickname.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Avg. Session Length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: Tiempo promedio de sesión dentro de la página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Time on App: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Tiempo promedio de utilización a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través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de la aplicación.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Time on Website: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Tiempo promedio de utilización a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través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la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página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web.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Length of Membership: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Antigüedad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en la organización.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 Medium"/>
              <a:buChar char="-"/>
            </a:pPr>
            <a:r>
              <a:rPr b="1" lang="es" sz="1800">
                <a:latin typeface="Rajdhani"/>
                <a:ea typeface="Rajdhani"/>
                <a:cs typeface="Rajdhani"/>
                <a:sym typeface="Rajdhani"/>
              </a:rPr>
              <a:t>Yearly Amount Spent: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Total consumido en la empresa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617" name="Google Shape;617;p65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Caso de estudio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6"/>
          <p:cNvSpPr txBox="1"/>
          <p:nvPr/>
        </p:nvSpPr>
        <p:spPr>
          <a:xfrm>
            <a:off x="256500" y="1209075"/>
            <a:ext cx="84537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Inicialmente a la 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empresa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 le interesa saber 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qué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 sucedería si se generan 3 clusters con las métricas: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●"/>
            </a:pP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Yearly Amount Spent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ajdhani Medium"/>
              <a:buChar char="●"/>
            </a:pP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Length of Membership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Elaboren un 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dashboard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 donde respondan ¿Qué características tienen estos grupos y cuántos clientes integrarían cada uno de ellos? ¿Cómo podríamos renombrar a esos grupos? ¿Con 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qué</a:t>
            </a:r>
            <a:r>
              <a:rPr lang="es" sz="1700">
                <a:latin typeface="Rajdhani Medium"/>
                <a:ea typeface="Rajdhani Medium"/>
                <a:cs typeface="Rajdhani Medium"/>
                <a:sym typeface="Rajdhani Medium"/>
              </a:rPr>
              <a:t> gráficos podrían transmitir esta información?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sp>
        <p:nvSpPr>
          <p:cNvPr id="624" name="Google Shape;624;p66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Consigna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1" name="Google Shape;631;p67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Consigna</a:t>
            </a:r>
            <a:endParaRPr/>
          </a:p>
        </p:txBody>
      </p:sp>
      <p:sp>
        <p:nvSpPr>
          <p:cNvPr id="633" name="Google Shape;633;p67"/>
          <p:cNvSpPr txBox="1"/>
          <p:nvPr/>
        </p:nvSpPr>
        <p:spPr>
          <a:xfrm>
            <a:off x="559500" y="1324775"/>
            <a:ext cx="806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Rajdhani"/>
                <a:ea typeface="Rajdhani"/>
                <a:cs typeface="Rajdhani"/>
                <a:sym typeface="Rajdhani"/>
              </a:rPr>
              <a:t>Extra:</a:t>
            </a:r>
            <a:endParaRPr b="1" sz="2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Generen otro 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análisis</a:t>
            </a:r>
            <a:r>
              <a:rPr lang="es" sz="1800">
                <a:latin typeface="Rajdhani Medium"/>
                <a:ea typeface="Rajdhani Medium"/>
                <a:cs typeface="Rajdhani Medium"/>
                <a:sym typeface="Rajdhani Medium"/>
              </a:rPr>
              <a:t> de clustering pero seleccionando 3 variables que consideren relevantes. ¿Qué características tienen esos nuevos clusters?</a:t>
            </a:r>
            <a:endParaRPr sz="18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8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Anexo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(Alerta de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Spoiler)</a:t>
            </a:r>
            <a:endParaRPr/>
          </a:p>
        </p:txBody>
      </p:sp>
      <p:sp>
        <p:nvSpPr>
          <p:cNvPr id="639" name="Google Shape;639;p68"/>
          <p:cNvSpPr txBox="1"/>
          <p:nvPr>
            <p:ph idx="1" type="subTitle"/>
          </p:nvPr>
        </p:nvSpPr>
        <p:spPr>
          <a:xfrm>
            <a:off x="6620600" y="4139575"/>
            <a:ext cx="2165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Les recomendamos primero probar antes de avanzar las siguientes slides</a:t>
            </a:r>
            <a:endParaRPr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640" name="Google Shape;6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23425"/>
            <a:ext cx="790700" cy="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9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6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- Anexo</a:t>
            </a:r>
            <a:endParaRPr/>
          </a:p>
        </p:txBody>
      </p:sp>
      <p:sp>
        <p:nvSpPr>
          <p:cNvPr id="648" name="Google Shape;648;p69"/>
          <p:cNvSpPr txBox="1"/>
          <p:nvPr/>
        </p:nvSpPr>
        <p:spPr>
          <a:xfrm>
            <a:off x="559500" y="1324775"/>
            <a:ext cx="77046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El archivo a utilizar es del tipo csv. 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Tanto Tableau como Power BI reconocen 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automáticamente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 el tipo de separador. De todas formas si quiere controlar los 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parámetros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 son: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-"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Separador: Comma o “,”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-"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Calificador de texto: “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-"/>
            </a:pP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Idioma: 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Inglés</a:t>
            </a:r>
            <a:r>
              <a:rPr lang="es" sz="1600">
                <a:latin typeface="Raleway"/>
                <a:ea typeface="Raleway"/>
                <a:cs typeface="Raleway"/>
                <a:sym typeface="Raleway"/>
              </a:rPr>
              <a:t> (Estados Unidos).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